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  <p:embeddedFont>
      <p:font typeface="Titillium Web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5" roundtripDataSignature="AMtx7mhtxl1AWpGJWFLdFYP5kILon3FT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TitilliumWeb-regular.fntdata"/><Relationship Id="rId10" Type="http://schemas.openxmlformats.org/officeDocument/2006/relationships/font" Target="fonts/Garamond-boldItalic.fntdata"/><Relationship Id="rId13" Type="http://schemas.openxmlformats.org/officeDocument/2006/relationships/font" Target="fonts/TitilliumWeb-italic.fntdata"/><Relationship Id="rId12" Type="http://schemas.openxmlformats.org/officeDocument/2006/relationships/font" Target="fonts/TitilliumWeb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Garamond-italic.fntdata"/><Relationship Id="rId15" Type="http://customschemas.google.com/relationships/presentationmetadata" Target="metadata"/><Relationship Id="rId14" Type="http://schemas.openxmlformats.org/officeDocument/2006/relationships/font" Target="fonts/TitilliumWeb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tada café">
  <p:cSld name="Portada café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Calibri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28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9" name="Google Shape;19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5" name="Google Shape;75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83" name="Google Shape;8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rior café">
  <p:cSld name="Interior café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tada marino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6"/>
          <p:cNvSpPr txBox="1"/>
          <p:nvPr>
            <p:ph type="ctrTitle"/>
          </p:nvPr>
        </p:nvSpPr>
        <p:spPr>
          <a:xfrm>
            <a:off x="685800" y="4211484"/>
            <a:ext cx="7772400" cy="11470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EEDBB"/>
              </a:buClr>
              <a:buSzPts val="3600"/>
              <a:buFont typeface="Garamond"/>
              <a:buNone/>
              <a:defRPr b="0" i="0" sz="3600">
                <a:solidFill>
                  <a:srgbClr val="FEEDBB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1371600" y="5358581"/>
            <a:ext cx="6400800" cy="771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  <a:defRPr b="0" i="0" sz="24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 PJECZ Ver beige.png" id="32" name="Google Shape;3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55700" y="909116"/>
            <a:ext cx="6828993" cy="291388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rior marino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2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D2F39"/>
              </a:buClr>
              <a:buSzPts val="4400"/>
              <a:buFont typeface="Titillium Web"/>
              <a:buNone/>
              <a:defRPr b="0" i="0">
                <a:solidFill>
                  <a:srgbClr val="2D2F39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600200"/>
            <a:ext cx="8229600" cy="4405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b="0" i="0">
                <a:latin typeface="Garamond"/>
                <a:ea typeface="Garamond"/>
                <a:cs typeface="Garamond"/>
                <a:sym typeface="Garamond"/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b="0" i="0">
                <a:latin typeface="Garamond"/>
                <a:ea typeface="Garamond"/>
                <a:cs typeface="Garamond"/>
                <a:sym typeface="Garamond"/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Garamond"/>
                <a:ea typeface="Garamond"/>
                <a:cs typeface="Garamond"/>
                <a:sym typeface="Garamond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b="0" i="0">
                <a:latin typeface="Garamond"/>
                <a:ea typeface="Garamond"/>
                <a:cs typeface="Garamond"/>
                <a:sym typeface="Garamond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b="0" i="0">
                <a:latin typeface="Garamond"/>
                <a:ea typeface="Garamond"/>
                <a:cs typeface="Garamond"/>
                <a:sym typeface="Garamond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7"/>
          <p:cNvSpPr/>
          <p:nvPr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 PJECZ Hori beige.png" id="40" name="Google Shape;4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3351" y="6268775"/>
            <a:ext cx="2869397" cy="48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8" name="Google Shape;58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Google Shape;102;p2"/>
          <p:cNvCxnSpPr/>
          <p:nvPr/>
        </p:nvCxnSpPr>
        <p:spPr>
          <a:xfrm>
            <a:off x="4571860" y="2313123"/>
            <a:ext cx="0" cy="504000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3" name="Google Shape;103;p2"/>
          <p:cNvSpPr/>
          <p:nvPr/>
        </p:nvSpPr>
        <p:spPr>
          <a:xfrm>
            <a:off x="3632253" y="1613902"/>
            <a:ext cx="1895071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2"/>
          <p:cNvCxnSpPr/>
          <p:nvPr/>
        </p:nvCxnSpPr>
        <p:spPr>
          <a:xfrm>
            <a:off x="1197449" y="2826436"/>
            <a:ext cx="6685652" cy="5362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5" name="Google Shape;105;p2"/>
          <p:cNvSpPr/>
          <p:nvPr/>
        </p:nvSpPr>
        <p:spPr>
          <a:xfrm>
            <a:off x="6926429" y="3082163"/>
            <a:ext cx="1895071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6" name="Google Shape;106;p2"/>
          <p:cNvCxnSpPr/>
          <p:nvPr/>
        </p:nvCxnSpPr>
        <p:spPr>
          <a:xfrm rot="5400000">
            <a:off x="7764409" y="2951642"/>
            <a:ext cx="252000" cy="158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7" name="Google Shape;107;p2"/>
          <p:cNvCxnSpPr/>
          <p:nvPr/>
        </p:nvCxnSpPr>
        <p:spPr>
          <a:xfrm rot="5400000">
            <a:off x="5560765" y="2950561"/>
            <a:ext cx="252000" cy="158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2"/>
          <p:cNvSpPr/>
          <p:nvPr/>
        </p:nvSpPr>
        <p:spPr>
          <a:xfrm>
            <a:off x="4751520" y="3085800"/>
            <a:ext cx="1895071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9" name="Google Shape;109;p2"/>
          <p:cNvCxnSpPr/>
          <p:nvPr/>
        </p:nvCxnSpPr>
        <p:spPr>
          <a:xfrm rot="5400000">
            <a:off x="1078911" y="2950562"/>
            <a:ext cx="252000" cy="158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0" name="Google Shape;110;p2"/>
          <p:cNvSpPr txBox="1"/>
          <p:nvPr/>
        </p:nvSpPr>
        <p:spPr>
          <a:xfrm>
            <a:off x="6471102" y="6142939"/>
            <a:ext cx="2596865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Unidad Administrativa Saltillo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(Centro de Justicia, Saltillo)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7433115" y="5655442"/>
            <a:ext cx="13256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vacantes</a:t>
            </a:r>
            <a:endParaRPr/>
          </a:p>
        </p:txBody>
      </p:sp>
      <p:sp>
        <p:nvSpPr>
          <p:cNvPr id="112" name="Google Shape;112;p2"/>
          <p:cNvSpPr txBox="1"/>
          <p:nvPr/>
        </p:nvSpPr>
        <p:spPr>
          <a:xfrm>
            <a:off x="6898923" y="3159839"/>
            <a:ext cx="2003298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LUZ DEL C. GARCIA MORENO AUXILIAR ADMINISTRATIVO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SO06</a:t>
            </a:r>
            <a:endParaRPr/>
          </a:p>
        </p:txBody>
      </p:sp>
      <p:sp>
        <p:nvSpPr>
          <p:cNvPr id="113" name="Google Shape;113;p2"/>
          <p:cNvSpPr txBox="1"/>
          <p:nvPr/>
        </p:nvSpPr>
        <p:spPr>
          <a:xfrm>
            <a:off x="4739561" y="3156487"/>
            <a:ext cx="1911997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MAXIMO  CONTRERAS DE LEON AUXILIAR ADMINISTRATIVO TCA24</a:t>
            </a:r>
            <a:endParaRPr/>
          </a:p>
        </p:txBody>
      </p:sp>
      <p:sp>
        <p:nvSpPr>
          <p:cNvPr id="114" name="Google Shape;114;p2"/>
          <p:cNvSpPr txBox="1"/>
          <p:nvPr/>
        </p:nvSpPr>
        <p:spPr>
          <a:xfrm>
            <a:off x="3632253" y="1682486"/>
            <a:ext cx="1895072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LUCAS H. SALAS MIRELES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ADMINISTRADOR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TCA08</a:t>
            </a:r>
            <a:endParaRPr/>
          </a:p>
        </p:txBody>
      </p:sp>
      <p:sp>
        <p:nvSpPr>
          <p:cNvPr id="115" name="Google Shape;115;p2"/>
          <p:cNvSpPr/>
          <p:nvPr/>
        </p:nvSpPr>
        <p:spPr>
          <a:xfrm>
            <a:off x="270015" y="3090420"/>
            <a:ext cx="2032978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209055" y="3161107"/>
            <a:ext cx="2144738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 JUANITA  R. I.  LOZANO ALEMAN SECRETARIA TAQUIMECANOGRAFA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SO08</a:t>
            </a:r>
            <a:endParaRPr/>
          </a:p>
        </p:txBody>
      </p:sp>
      <p:cxnSp>
        <p:nvCxnSpPr>
          <p:cNvPr id="117" name="Google Shape;117;p2"/>
          <p:cNvCxnSpPr/>
          <p:nvPr/>
        </p:nvCxnSpPr>
        <p:spPr>
          <a:xfrm rot="5400000">
            <a:off x="3416219" y="2950557"/>
            <a:ext cx="252000" cy="1588"/>
          </a:xfrm>
          <a:prstGeom prst="straightConnector1">
            <a:avLst/>
          </a:prstGeom>
          <a:noFill/>
          <a:ln cap="flat" cmpd="sng" w="9525">
            <a:solidFill>
              <a:srgbClr val="B0876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8" name="Google Shape;118;p2"/>
          <p:cNvSpPr/>
          <p:nvPr/>
        </p:nvSpPr>
        <p:spPr>
          <a:xfrm>
            <a:off x="2606974" y="3085796"/>
            <a:ext cx="1895071" cy="682474"/>
          </a:xfrm>
          <a:prstGeom prst="rect">
            <a:avLst/>
          </a:prstGeom>
          <a:noFill/>
          <a:ln cap="flat" cmpd="sng" w="9525">
            <a:solidFill>
              <a:srgbClr val="B0876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2595015" y="3080281"/>
            <a:ext cx="191199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DORA ELIA CORONADO JIMENEZ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SECRETARIA  TAQUIMECANOGRAFA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SO10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